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7378C6-0D92-734B-B48A-E004AABD6901}" v="27" dt="2026-07-02T20:51:37.2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62"/>
    <p:restoredTop sz="94658"/>
  </p:normalViewPr>
  <p:slideViewPr>
    <p:cSldViewPr snapToGrid="0">
      <p:cViewPr>
        <p:scale>
          <a:sx n="140" d="100"/>
          <a:sy n="140" d="100"/>
        </p:scale>
        <p:origin x="-344" y="-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ivier LEULLIER" userId="818751e704cca3ba" providerId="LiveId" clId="{8C9A2247-5F2A-5FD2-BF54-02E5C5218449}"/>
    <pc:docChg chg="undo custSel addSld modSld">
      <pc:chgData name="olivier LEULLIER" userId="818751e704cca3ba" providerId="LiveId" clId="{8C9A2247-5F2A-5FD2-BF54-02E5C5218449}" dt="2026-07-02T20:51:37.221" v="387"/>
      <pc:docMkLst>
        <pc:docMk/>
      </pc:docMkLst>
      <pc:sldChg chg="addSp">
        <pc:chgData name="olivier LEULLIER" userId="818751e704cca3ba" providerId="LiveId" clId="{8C9A2247-5F2A-5FD2-BF54-02E5C5218449}" dt="2026-07-02T20:51:37.221" v="387"/>
        <pc:sldMkLst>
          <pc:docMk/>
          <pc:sldMk cId="3592474250" sldId="259"/>
        </pc:sldMkLst>
        <pc:picChg chg="add">
          <ac:chgData name="olivier LEULLIER" userId="818751e704cca3ba" providerId="LiveId" clId="{8C9A2247-5F2A-5FD2-BF54-02E5C5218449}" dt="2026-07-02T20:51:37.221" v="387"/>
          <ac:picMkLst>
            <pc:docMk/>
            <pc:sldMk cId="3592474250" sldId="259"/>
            <ac:picMk id="3" creationId="{DDD92CCF-50C0-B6B6-F2F6-79EA8FCC1AD5}"/>
          </ac:picMkLst>
        </pc:picChg>
      </pc:sldChg>
      <pc:sldChg chg="addSp delSp modSp new mod">
        <pc:chgData name="olivier LEULLIER" userId="818751e704cca3ba" providerId="LiveId" clId="{8C9A2247-5F2A-5FD2-BF54-02E5C5218449}" dt="2026-07-02T20:28:52.125" v="386" actId="164"/>
        <pc:sldMkLst>
          <pc:docMk/>
          <pc:sldMk cId="1821648253" sldId="261"/>
        </pc:sldMkLst>
        <pc:spChg chg="mod">
          <ac:chgData name="olivier LEULLIER" userId="818751e704cca3ba" providerId="LiveId" clId="{8C9A2247-5F2A-5FD2-BF54-02E5C5218449}" dt="2026-07-02T20:10:18.452" v="9" actId="5793"/>
          <ac:spMkLst>
            <pc:docMk/>
            <pc:sldMk cId="1821648253" sldId="261"/>
            <ac:spMk id="2" creationId="{AC14BE37-B021-3C5C-DA2A-CDA921823688}"/>
          </ac:spMkLst>
        </pc:spChg>
        <pc:spChg chg="del">
          <ac:chgData name="olivier LEULLIER" userId="818751e704cca3ba" providerId="LiveId" clId="{8C9A2247-5F2A-5FD2-BF54-02E5C5218449}" dt="2026-07-02T20:10:21.066" v="10" actId="478"/>
          <ac:spMkLst>
            <pc:docMk/>
            <pc:sldMk cId="1821648253" sldId="261"/>
            <ac:spMk id="3" creationId="{C2113317-52D4-11AA-3BCA-1823FECD0436}"/>
          </ac:spMkLst>
        </pc:spChg>
        <pc:spChg chg="add del mod">
          <ac:chgData name="olivier LEULLIER" userId="818751e704cca3ba" providerId="LiveId" clId="{8C9A2247-5F2A-5FD2-BF54-02E5C5218449}" dt="2026-07-02T20:14:12.869" v="197" actId="478"/>
          <ac:spMkLst>
            <pc:docMk/>
            <pc:sldMk cId="1821648253" sldId="261"/>
            <ac:spMk id="6" creationId="{8B0964C5-FD6B-2660-6B3C-04AD931D32B7}"/>
          </ac:spMkLst>
        </pc:spChg>
        <pc:spChg chg="add mod">
          <ac:chgData name="olivier LEULLIER" userId="818751e704cca3ba" providerId="LiveId" clId="{8C9A2247-5F2A-5FD2-BF54-02E5C5218449}" dt="2026-07-02T20:28:52.125" v="386" actId="164"/>
          <ac:spMkLst>
            <pc:docMk/>
            <pc:sldMk cId="1821648253" sldId="261"/>
            <ac:spMk id="7" creationId="{B3EA4D6E-AE68-840E-1813-69D37AF615AF}"/>
          </ac:spMkLst>
        </pc:spChg>
        <pc:spChg chg="add mod">
          <ac:chgData name="olivier LEULLIER" userId="818751e704cca3ba" providerId="LiveId" clId="{8C9A2247-5F2A-5FD2-BF54-02E5C5218449}" dt="2026-07-02T20:28:52.125" v="386" actId="164"/>
          <ac:spMkLst>
            <pc:docMk/>
            <pc:sldMk cId="1821648253" sldId="261"/>
            <ac:spMk id="11" creationId="{76E69C88-57BF-3B5D-F79B-233BDDDE6EE5}"/>
          </ac:spMkLst>
        </pc:spChg>
        <pc:spChg chg="add mod">
          <ac:chgData name="olivier LEULLIER" userId="818751e704cca3ba" providerId="LiveId" clId="{8C9A2247-5F2A-5FD2-BF54-02E5C5218449}" dt="2026-07-02T20:28:52.125" v="386" actId="164"/>
          <ac:spMkLst>
            <pc:docMk/>
            <pc:sldMk cId="1821648253" sldId="261"/>
            <ac:spMk id="12" creationId="{C0866EA7-669A-08B8-C48A-C83666D65677}"/>
          </ac:spMkLst>
        </pc:spChg>
        <pc:spChg chg="add mod">
          <ac:chgData name="olivier LEULLIER" userId="818751e704cca3ba" providerId="LiveId" clId="{8C9A2247-5F2A-5FD2-BF54-02E5C5218449}" dt="2026-07-02T20:28:52.125" v="386" actId="164"/>
          <ac:spMkLst>
            <pc:docMk/>
            <pc:sldMk cId="1821648253" sldId="261"/>
            <ac:spMk id="13" creationId="{BC0C6DF3-92E0-7864-A5A1-35D6FADA35C0}"/>
          </ac:spMkLst>
        </pc:spChg>
        <pc:spChg chg="add mod">
          <ac:chgData name="olivier LEULLIER" userId="818751e704cca3ba" providerId="LiveId" clId="{8C9A2247-5F2A-5FD2-BF54-02E5C5218449}" dt="2026-07-02T20:28:52.125" v="386" actId="164"/>
          <ac:spMkLst>
            <pc:docMk/>
            <pc:sldMk cId="1821648253" sldId="261"/>
            <ac:spMk id="14" creationId="{7C3D9962-EABC-6D05-79A4-4E1AC714F605}"/>
          </ac:spMkLst>
        </pc:spChg>
        <pc:spChg chg="add mod">
          <ac:chgData name="olivier LEULLIER" userId="818751e704cca3ba" providerId="LiveId" clId="{8C9A2247-5F2A-5FD2-BF54-02E5C5218449}" dt="2026-07-02T20:28:52.125" v="386" actId="164"/>
          <ac:spMkLst>
            <pc:docMk/>
            <pc:sldMk cId="1821648253" sldId="261"/>
            <ac:spMk id="16" creationId="{97924333-A243-325B-2278-44A0631A81EC}"/>
          </ac:spMkLst>
        </pc:spChg>
        <pc:spChg chg="add mod">
          <ac:chgData name="olivier LEULLIER" userId="818751e704cca3ba" providerId="LiveId" clId="{8C9A2247-5F2A-5FD2-BF54-02E5C5218449}" dt="2026-07-02T20:28:52.125" v="386" actId="164"/>
          <ac:spMkLst>
            <pc:docMk/>
            <pc:sldMk cId="1821648253" sldId="261"/>
            <ac:spMk id="17" creationId="{BD8A8750-0DD4-6854-5715-7D1E7D6596BF}"/>
          </ac:spMkLst>
        </pc:spChg>
        <pc:spChg chg="add mod">
          <ac:chgData name="olivier LEULLIER" userId="818751e704cca3ba" providerId="LiveId" clId="{8C9A2247-5F2A-5FD2-BF54-02E5C5218449}" dt="2026-07-02T20:28:52.125" v="386" actId="164"/>
          <ac:spMkLst>
            <pc:docMk/>
            <pc:sldMk cId="1821648253" sldId="261"/>
            <ac:spMk id="18" creationId="{A384ABCB-F0B6-2830-A5F1-EEAB1808E463}"/>
          </ac:spMkLst>
        </pc:spChg>
        <pc:spChg chg="add mod">
          <ac:chgData name="olivier LEULLIER" userId="818751e704cca3ba" providerId="LiveId" clId="{8C9A2247-5F2A-5FD2-BF54-02E5C5218449}" dt="2026-07-02T20:28:52.125" v="386" actId="164"/>
          <ac:spMkLst>
            <pc:docMk/>
            <pc:sldMk cId="1821648253" sldId="261"/>
            <ac:spMk id="19" creationId="{2A57A76A-315D-C66D-B4BF-9455FD7011EF}"/>
          </ac:spMkLst>
        </pc:spChg>
        <pc:spChg chg="add mod">
          <ac:chgData name="olivier LEULLIER" userId="818751e704cca3ba" providerId="LiveId" clId="{8C9A2247-5F2A-5FD2-BF54-02E5C5218449}" dt="2026-07-02T20:28:52.125" v="386" actId="164"/>
          <ac:spMkLst>
            <pc:docMk/>
            <pc:sldMk cId="1821648253" sldId="261"/>
            <ac:spMk id="20" creationId="{AA705F75-7B6B-A627-794F-80D3EC0AEEFE}"/>
          </ac:spMkLst>
        </pc:spChg>
        <pc:picChg chg="add del mod">
          <ac:chgData name="olivier LEULLIER" userId="818751e704cca3ba" providerId="LiveId" clId="{8C9A2247-5F2A-5FD2-BF54-02E5C5218449}" dt="2026-07-02T20:25:40.527" v="367" actId="478"/>
          <ac:picMkLst>
            <pc:docMk/>
            <pc:sldMk cId="1821648253" sldId="261"/>
            <ac:picMk id="5" creationId="{B6BD6C6A-E78C-922F-A7AB-2E16A7EE3DF7}"/>
          </ac:picMkLst>
        </pc:picChg>
        <pc:picChg chg="add mod">
          <ac:chgData name="olivier LEULLIER" userId="818751e704cca3ba" providerId="LiveId" clId="{8C9A2247-5F2A-5FD2-BF54-02E5C5218449}" dt="2026-07-02T20:23:48.049" v="323" actId="1076"/>
          <ac:picMkLst>
            <pc:docMk/>
            <pc:sldMk cId="1821648253" sldId="261"/>
            <ac:picMk id="8" creationId="{CB0F50B0-0277-1B64-5F14-435FDD998B8C}"/>
          </ac:picMkLst>
        </pc:picChg>
        <pc:picChg chg="add mod">
          <ac:chgData name="olivier LEULLIER" userId="818751e704cca3ba" providerId="LiveId" clId="{8C9A2247-5F2A-5FD2-BF54-02E5C5218449}" dt="2026-07-02T20:27:46.330" v="382" actId="1076"/>
          <ac:picMkLst>
            <pc:docMk/>
            <pc:sldMk cId="1821648253" sldId="261"/>
            <ac:picMk id="9" creationId="{14BE7DEA-7779-D647-CA5F-D7F193BA63D8}"/>
          </ac:picMkLst>
        </pc:picChg>
        <pc:picChg chg="add mod">
          <ac:chgData name="olivier LEULLIER" userId="818751e704cca3ba" providerId="LiveId" clId="{8C9A2247-5F2A-5FD2-BF54-02E5C5218449}" dt="2026-07-02T20:23:08.706" v="320" actId="1076"/>
          <ac:picMkLst>
            <pc:docMk/>
            <pc:sldMk cId="1821648253" sldId="261"/>
            <ac:picMk id="10" creationId="{C42F8FA5-25B4-4643-0238-284682C4CD70}"/>
          </ac:picMkLst>
        </pc:picChg>
        <pc:picChg chg="add mod">
          <ac:chgData name="olivier LEULLIER" userId="818751e704cca3ba" providerId="LiveId" clId="{8C9A2247-5F2A-5FD2-BF54-02E5C5218449}" dt="2026-07-02T20:22:21.867" v="316"/>
          <ac:picMkLst>
            <pc:docMk/>
            <pc:sldMk cId="1821648253" sldId="261"/>
            <ac:picMk id="15" creationId="{12E0C1EE-AB9F-0638-2DA5-4EB6ACEF37C7}"/>
          </ac:picMkLst>
        </pc:picChg>
        <pc:picChg chg="add del mod">
          <ac:chgData name="olivier LEULLIER" userId="818751e704cca3ba" providerId="LiveId" clId="{8C9A2247-5F2A-5FD2-BF54-02E5C5218449}" dt="2026-07-02T20:28:17.085" v="385" actId="478"/>
          <ac:picMkLst>
            <pc:docMk/>
            <pc:sldMk cId="1821648253" sldId="261"/>
            <ac:picMk id="22" creationId="{5D11EC53-01C6-E801-68A8-43CC7F50614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4082C7-5404-7042-8ADC-71F6D869CE78}" type="datetimeFigureOut">
              <a:rPr lang="fr-FR" smtClean="0"/>
              <a:t>02/07/2026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B9E3DD-D4EB-F646-BDE4-56C0BA9D2B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942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9E3DD-D4EB-F646-BDE4-56C0BA9D2BC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3651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136029-F217-AA76-6D17-92C3509495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9FFFA02-D49B-25A5-3EF8-EAFE122F64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2C3D5F7-D6FE-7038-D800-413E91475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DD1A-455C-0D40-B1F3-42E004ADBFA0}" type="datetimeFigureOut">
              <a:rPr lang="fr-FR" smtClean="0"/>
              <a:t>02/07/2026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A4491C3-A18B-B583-09A4-D92A75885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039190-93CA-F1F3-57AB-E550B9D37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12151-F0E4-2041-8099-5FFB48475F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4761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7FC709-4FA0-D25C-38FF-FA3F7BBF4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2E724E-7BAE-4362-83F5-9388135334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E4D852-AFFB-43AC-1DB8-397DEF4CF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DD1A-455C-0D40-B1F3-42E004ADBFA0}" type="datetimeFigureOut">
              <a:rPr lang="fr-FR" smtClean="0"/>
              <a:t>02/07/2026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21E2A1C-9786-D403-3D5E-C941D0EC5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1811ED-3E8C-88B9-454B-12A999458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12151-F0E4-2041-8099-5FFB48475F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4885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363D16-9ED1-1F50-119D-CEFAE1FBA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A996C36-9675-F984-2E36-5E5738049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E83777-9272-CD6C-7C17-B1B629272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DD1A-455C-0D40-B1F3-42E004ADBFA0}" type="datetimeFigureOut">
              <a:rPr lang="fr-FR" smtClean="0"/>
              <a:t>02/07/2026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17B40D7-2631-A4CF-6C05-0C0961E38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D5A802-ADC9-DBDE-A892-6D82E7A8C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12151-F0E4-2041-8099-5FFB48475F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5287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49FE3A-FE1B-1B44-41B9-0D243AC9E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43FAFF-065B-A590-D28C-404B628DD1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698AEBE-163B-5E5F-89C9-896EC8F677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E2FF06-AB8C-7F61-B178-E3E3D1E80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DD1A-455C-0D40-B1F3-42E004ADBFA0}" type="datetimeFigureOut">
              <a:rPr lang="fr-FR" smtClean="0"/>
              <a:t>02/07/2026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2AB5967-109C-BB87-9486-58140A1B2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A05652A-6B00-4FC6-CF8D-4225292A1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12151-F0E4-2041-8099-5FFB48475F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597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E2FD4D-48FA-7BDF-0BCA-3456289DA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89ADF14-634F-2C5D-E184-6B75363FEA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03BBAA6-00F6-00D6-3515-F6AA7ABA0B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7503A36-7F5B-A9E2-6F76-64F2A48A07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F5752CD-C15E-C285-E631-BF13D08CD1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00CEBC1-59A3-2450-1336-5F6348B13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DD1A-455C-0D40-B1F3-42E004ADBFA0}" type="datetimeFigureOut">
              <a:rPr lang="fr-FR" smtClean="0"/>
              <a:t>02/07/2026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482A40B-0492-6293-44A0-BD18697F0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25D1278-10B9-2369-B665-1047E2EF9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12151-F0E4-2041-8099-5FFB48475F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0665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BAA71B-108E-9A11-559B-D887FA63B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2918AD9-5D4F-1811-2B38-7F5CF1229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DD1A-455C-0D40-B1F3-42E004ADBFA0}" type="datetimeFigureOut">
              <a:rPr lang="fr-FR" smtClean="0"/>
              <a:t>02/07/2026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BF37446-8FF6-F522-9E27-CE8382DA7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C13B9F7-7DA9-19DE-0D11-571510419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12151-F0E4-2041-8099-5FFB48475F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2965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2BC9A24-0F11-1632-1A88-4D5EE295B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DD1A-455C-0D40-B1F3-42E004ADBFA0}" type="datetimeFigureOut">
              <a:rPr lang="fr-FR" smtClean="0"/>
              <a:t>02/07/2026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3BC2F30-7EA5-5095-E062-4BE65E669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9D254AC-0C52-594B-51BC-60EF1D70B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12151-F0E4-2041-8099-5FFB48475F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6406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E7F646-F7A2-636F-5BB5-43E9AF5C5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62843E-3743-ADB4-7382-96B2C7EFF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B53939F-F7C2-FD15-7ACD-41BEEE15F3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72F679F-1A0D-1165-5200-CED257D84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DD1A-455C-0D40-B1F3-42E004ADBFA0}" type="datetimeFigureOut">
              <a:rPr lang="fr-FR" smtClean="0"/>
              <a:t>02/07/2026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5C89A44-F2A3-2109-49BE-192029B48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55B36F1-C026-1D7D-9197-3A78CC1C4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12151-F0E4-2041-8099-5FFB48475F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6791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D1A97E-847C-6821-8457-9966AC30F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94C58D0-902D-154A-65E4-4190BF1B00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0C14ABD-797F-06C8-3A77-6003F4D093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28EDFB1-E3CC-939F-0E6D-A97A0037B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DD1A-455C-0D40-B1F3-42E004ADBFA0}" type="datetimeFigureOut">
              <a:rPr lang="fr-FR" smtClean="0"/>
              <a:t>02/07/2026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880BB8A-39B0-5256-CFCA-15FD36BB8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79A2FC8-FEB0-AC63-2183-F88E3D4C2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12151-F0E4-2041-8099-5FFB48475F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8519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13DF7F-E58F-CEFC-90ED-4BBF7C88F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8B7A061-2F10-7E8B-223D-77E6B2AC1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12002E-0F1B-0BEF-68A7-36D6B65C3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DD1A-455C-0D40-B1F3-42E004ADBFA0}" type="datetimeFigureOut">
              <a:rPr lang="fr-FR" smtClean="0"/>
              <a:t>02/07/2026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47A6D2-0E17-79E8-A814-138D41270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6CAC9F2-7F46-6B75-E0A9-0E2D1535E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12151-F0E4-2041-8099-5FFB48475F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102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498F7C8-C986-01D4-9791-7601D9FF0F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FAE8E71-155B-4D83-9A2C-E4DAC8B6E1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4EC5B8-D9F1-14C9-E742-D2D6FA9C8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BDD1A-455C-0D40-B1F3-42E004ADBFA0}" type="datetimeFigureOut">
              <a:rPr lang="fr-FR" smtClean="0"/>
              <a:t>02/07/2026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3783431-E6E2-EC77-E548-117D6BC74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42C2A86-E184-6241-8AAE-6D39A90BA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12151-F0E4-2041-8099-5FFB48475F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1851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4D6023B-88CB-9C55-2153-76B9EE7C2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8D92BC1-8B1C-E033-542C-52D3FEC3C8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04269F-B9A3-DE14-3999-BA2941172D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DBDD1A-455C-0D40-B1F3-42E004ADBFA0}" type="datetimeFigureOut">
              <a:rPr lang="fr-FR" smtClean="0"/>
              <a:t>02/07/2026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9D28A7-0E3A-B2BB-F07E-F6BC6DD4A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E18501-4ED4-C0E1-7C62-540CC8D9A6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812151-F0E4-2041-8099-5FFB48475F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9300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7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9.png"/><Relationship Id="rId4" Type="http://schemas.microsoft.com/office/2007/relationships/hdphoto" Target="../media/hdphoto2.wdp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plein air, nuage, bâtiment, ciel&#10;&#10;Le contenu généré par l’IA peut être incorrect.">
            <a:extLst>
              <a:ext uri="{FF2B5EF4-FFF2-40B4-BE49-F238E27FC236}">
                <a16:creationId xmlns:a16="http://schemas.microsoft.com/office/drawing/2014/main" id="{038798B7-4259-B270-6DCE-66EDEB8863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184" y="741471"/>
            <a:ext cx="7772400" cy="51816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1D2EA11-6D26-C56D-3CAF-6D73BE05595E}"/>
              </a:ext>
            </a:extLst>
          </p:cNvPr>
          <p:cNvSpPr/>
          <p:nvPr/>
        </p:nvSpPr>
        <p:spPr>
          <a:xfrm>
            <a:off x="1834700" y="741472"/>
            <a:ext cx="7870884" cy="5181600"/>
          </a:xfrm>
          <a:prstGeom prst="rect">
            <a:avLst/>
          </a:prstGeom>
          <a:gradFill flip="none" rotWithShape="1">
            <a:gsLst>
              <a:gs pos="31000">
                <a:srgbClr val="44658B"/>
              </a:gs>
              <a:gs pos="27000">
                <a:srgbClr val="6891B1"/>
              </a:gs>
              <a:gs pos="29000">
                <a:srgbClr val="E2AA49"/>
              </a:gs>
              <a:gs pos="2000">
                <a:schemeClr val="accent1">
                  <a:lumMod val="50000"/>
                </a:schemeClr>
              </a:gs>
              <a:gs pos="51000">
                <a:schemeClr val="accent1">
                  <a:lumMod val="5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249456-9329-6007-590B-297A9AB68FDB}"/>
              </a:ext>
            </a:extLst>
          </p:cNvPr>
          <p:cNvSpPr/>
          <p:nvPr/>
        </p:nvSpPr>
        <p:spPr>
          <a:xfrm>
            <a:off x="3108116" y="1475646"/>
            <a:ext cx="530145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E2AA49">
                      <a:alpha val="50000"/>
                    </a:srgbClr>
                  </a:innerShdw>
                </a:effectLst>
                <a:latin typeface="Copperplate" panose="02000504000000020004" pitchFamily="2" charset="77"/>
              </a:rPr>
              <a:t>CONCERT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610101-A723-9009-B02E-2AFB4ED92B51}"/>
              </a:ext>
            </a:extLst>
          </p:cNvPr>
          <p:cNvSpPr/>
          <p:nvPr/>
        </p:nvSpPr>
        <p:spPr>
          <a:xfrm>
            <a:off x="2931317" y="2475919"/>
            <a:ext cx="577613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600" b="1" cap="none" spc="50" dirty="0">
                <a:ln w="0"/>
                <a:gradFill flip="none" rotWithShape="1">
                  <a:gsLst>
                    <a:gs pos="12000">
                      <a:srgbClr val="E2AA49">
                        <a:lumMod val="15000"/>
                        <a:lumOff val="85000"/>
                      </a:srgbClr>
                    </a:gs>
                    <a:gs pos="61000">
                      <a:srgbClr val="E2AA49">
                        <a:lumMod val="72562"/>
                        <a:lumOff val="27438"/>
                      </a:srgbClr>
                    </a:gs>
                    <a:gs pos="76000">
                      <a:srgbClr val="E2AA49">
                        <a:lumMod val="99386"/>
                        <a:lumOff val="614"/>
                      </a:srgbClr>
                    </a:gs>
                    <a:gs pos="40000">
                      <a:srgbClr val="E2AA49">
                        <a:lumMod val="54000"/>
                        <a:lumOff val="46000"/>
                      </a:srgbClr>
                    </a:gs>
                  </a:gsLst>
                  <a:lin ang="5400000" scaled="1"/>
                  <a:tileRect/>
                </a:gradFill>
                <a:effectLst>
                  <a:innerShdw blurRad="63500" dist="50800" dir="13500000">
                    <a:srgbClr val="E2AA49">
                      <a:alpha val="50000"/>
                    </a:srgbClr>
                  </a:innerShdw>
                </a:effectLst>
                <a:latin typeface=""/>
              </a:rPr>
              <a:t>MAÎTRISE SAINT-ÉVODE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81AF56-53FB-2F8D-4D5B-F86780EF5946}"/>
              </a:ext>
            </a:extLst>
          </p:cNvPr>
          <p:cNvSpPr/>
          <p:nvPr/>
        </p:nvSpPr>
        <p:spPr>
          <a:xfrm>
            <a:off x="4702635" y="3032327"/>
            <a:ext cx="223349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E2AA49">
                      <a:alpha val="50000"/>
                    </a:srgbClr>
                  </a:innerShdw>
                </a:effectLst>
                <a:latin typeface="Apple Braille" pitchFamily="2" charset="0"/>
                <a:cs typeface="Al Tarikh" pitchFamily="2" charset="-78"/>
              </a:rPr>
              <a:t>AUMALE</a:t>
            </a:r>
          </a:p>
        </p:txBody>
      </p:sp>
      <p:pic>
        <p:nvPicPr>
          <p:cNvPr id="10" name="Image 9" descr="Une image contenant Architecture médiévale, bâtiment, architecture, Symétrie&#10;&#10;Description générée automatiquement">
            <a:extLst>
              <a:ext uri="{FF2B5EF4-FFF2-40B4-BE49-F238E27FC236}">
                <a16:creationId xmlns:a16="http://schemas.microsoft.com/office/drawing/2014/main" id="{417493AA-D58A-93FC-7FD0-6970AC2A2C2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02635" y="4626556"/>
            <a:ext cx="1916585" cy="1296515"/>
          </a:xfrm>
          <a:prstGeom prst="rect">
            <a:avLst/>
          </a:prstGeom>
          <a:ln w="28575">
            <a:noFill/>
          </a:ln>
        </p:spPr>
      </p:pic>
      <p:pic>
        <p:nvPicPr>
          <p:cNvPr id="11" name="Image 10" descr="Une image contenant Police, Bleu électrique, logo, Graphique&#10;&#10;Description générée automatiquement">
            <a:extLst>
              <a:ext uri="{FF2B5EF4-FFF2-40B4-BE49-F238E27FC236}">
                <a16:creationId xmlns:a16="http://schemas.microsoft.com/office/drawing/2014/main" id="{DB9AC185-070B-70A4-50C9-9EB8D604906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</a:blip>
          <a:stretch>
            <a:fillRect/>
          </a:stretch>
        </p:blipFill>
        <p:spPr>
          <a:xfrm>
            <a:off x="171751" y="115765"/>
            <a:ext cx="552094" cy="552094"/>
          </a:xfrm>
          <a:prstGeom prst="rect">
            <a:avLst/>
          </a:prstGeom>
        </p:spPr>
      </p:pic>
      <p:pic>
        <p:nvPicPr>
          <p:cNvPr id="13" name="Image 12" descr="Une image contenant Police, Bleu électrique, logo, Graphique&#10;&#10;Description générée automatiquement">
            <a:extLst>
              <a:ext uri="{FF2B5EF4-FFF2-40B4-BE49-F238E27FC236}">
                <a16:creationId xmlns:a16="http://schemas.microsoft.com/office/drawing/2014/main" id="{E513B7A2-59ED-1845-3AAC-9C26BACAC8C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</a:blip>
          <a:stretch>
            <a:fillRect/>
          </a:stretch>
        </p:blipFill>
        <p:spPr>
          <a:xfrm>
            <a:off x="5443696" y="888461"/>
            <a:ext cx="894473" cy="894473"/>
          </a:xfrm>
          <a:prstGeom prst="rect">
            <a:avLst/>
          </a:prstGeom>
        </p:spPr>
      </p:pic>
      <p:sp>
        <p:nvSpPr>
          <p:cNvPr id="19" name="Ellipse 18">
            <a:extLst>
              <a:ext uri="{FF2B5EF4-FFF2-40B4-BE49-F238E27FC236}">
                <a16:creationId xmlns:a16="http://schemas.microsoft.com/office/drawing/2014/main" id="{2885FE5B-E581-3E6E-5E3B-73B53271DA8C}"/>
              </a:ext>
            </a:extLst>
          </p:cNvPr>
          <p:cNvSpPr/>
          <p:nvPr/>
        </p:nvSpPr>
        <p:spPr>
          <a:xfrm>
            <a:off x="1834699" y="3735752"/>
            <a:ext cx="2233495" cy="2189858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A74C3B5C-E1D7-3420-9CBF-41C247E3490E}"/>
              </a:ext>
            </a:extLst>
          </p:cNvPr>
          <p:cNvSpPr/>
          <p:nvPr/>
        </p:nvSpPr>
        <p:spPr>
          <a:xfrm>
            <a:off x="7675969" y="3849834"/>
            <a:ext cx="2233495" cy="2189858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60C29B-C758-DBF3-91BE-763C2E3D1446}"/>
              </a:ext>
            </a:extLst>
          </p:cNvPr>
          <p:cNvSpPr/>
          <p:nvPr/>
        </p:nvSpPr>
        <p:spPr>
          <a:xfrm>
            <a:off x="2591017" y="3696692"/>
            <a:ext cx="670680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E2AA49">
                      <a:alpha val="50000"/>
                    </a:srgbClr>
                  </a:innerShdw>
                </a:effectLst>
                <a:latin typeface="Apple Braille" pitchFamily="2" charset="0"/>
                <a:cs typeface="Al Tarikh" pitchFamily="2" charset="-78"/>
              </a:rPr>
              <a:t>SAMEDI </a:t>
            </a:r>
            <a:r>
              <a:rPr lang="fr-FR" sz="2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E2AA49">
                      <a:alpha val="50000"/>
                    </a:srgbClr>
                  </a:innerShdw>
                </a:effectLst>
                <a:latin typeface="Apple Braille" pitchFamily="2" charset="0"/>
                <a:cs typeface="Al Tarikh" pitchFamily="2" charset="-78"/>
              </a:rPr>
              <a:t>10 OCTOBRE</a:t>
            </a:r>
            <a:r>
              <a:rPr lang="fr-FR" sz="2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E2AA49">
                      <a:alpha val="50000"/>
                    </a:srgbClr>
                  </a:innerShdw>
                </a:effectLst>
                <a:latin typeface="Apple Braille" pitchFamily="2" charset="0"/>
                <a:cs typeface="Al Tarikh" pitchFamily="2" charset="-78"/>
              </a:rPr>
              <a:t> 2026 - </a:t>
            </a:r>
            <a:r>
              <a:rPr lang="fr-FR" sz="2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E2AA49">
                      <a:alpha val="50000"/>
                    </a:srgbClr>
                  </a:innerShdw>
                </a:effectLst>
                <a:latin typeface="Apple Braille" pitchFamily="2" charset="0"/>
                <a:cs typeface="Al Tarikh" pitchFamily="2" charset="-78"/>
              </a:rPr>
              <a:t>18h30</a:t>
            </a:r>
          </a:p>
        </p:txBody>
      </p:sp>
    </p:spTree>
    <p:extLst>
      <p:ext uri="{BB962C8B-B14F-4D97-AF65-F5344CB8AC3E}">
        <p14:creationId xmlns:p14="http://schemas.microsoft.com/office/powerpoint/2010/main" val="2189066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F5D18665-9D5B-BD0D-6FC4-CCD61C6FF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5038" y="1727906"/>
            <a:ext cx="7772400" cy="104054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D00C86C-1F5A-D2CE-1601-35E10F751A71}"/>
              </a:ext>
            </a:extLst>
          </p:cNvPr>
          <p:cNvSpPr/>
          <p:nvPr/>
        </p:nvSpPr>
        <p:spPr>
          <a:xfrm>
            <a:off x="2075038" y="1727906"/>
            <a:ext cx="7772400" cy="10405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F5E961-2FB4-683A-3865-98EA0CA10954}"/>
              </a:ext>
            </a:extLst>
          </p:cNvPr>
          <p:cNvSpPr/>
          <p:nvPr/>
        </p:nvSpPr>
        <p:spPr>
          <a:xfrm>
            <a:off x="1976554" y="4089553"/>
            <a:ext cx="7870884" cy="1040543"/>
          </a:xfrm>
          <a:prstGeom prst="rect">
            <a:avLst/>
          </a:prstGeom>
          <a:gradFill flip="none" rotWithShape="1">
            <a:gsLst>
              <a:gs pos="31000">
                <a:srgbClr val="44658B"/>
              </a:gs>
              <a:gs pos="27000">
                <a:srgbClr val="6891B1"/>
              </a:gs>
              <a:gs pos="29000">
                <a:srgbClr val="E2AA49"/>
              </a:gs>
              <a:gs pos="2000">
                <a:schemeClr val="accent1">
                  <a:lumMod val="50000"/>
                </a:schemeClr>
              </a:gs>
              <a:gs pos="51000">
                <a:schemeClr val="accent1">
                  <a:lumMod val="5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" name="Image 8" descr="Une image contenant Police, Bleu électrique, logo, Graphique&#10;&#10;Description générée automatiquement">
            <a:extLst>
              <a:ext uri="{FF2B5EF4-FFF2-40B4-BE49-F238E27FC236}">
                <a16:creationId xmlns:a16="http://schemas.microsoft.com/office/drawing/2014/main" id="{32D267CC-F0A2-E188-4DE8-83D9DD0D086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</a:blip>
          <a:stretch>
            <a:fillRect/>
          </a:stretch>
        </p:blipFill>
        <p:spPr>
          <a:xfrm>
            <a:off x="8968924" y="4241043"/>
            <a:ext cx="688367" cy="6883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2EAF92C-15A4-DF10-A008-FE97E8B10E94}"/>
              </a:ext>
            </a:extLst>
          </p:cNvPr>
          <p:cNvSpPr/>
          <p:nvPr/>
        </p:nvSpPr>
        <p:spPr>
          <a:xfrm>
            <a:off x="4309993" y="3958302"/>
            <a:ext cx="301877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E2AA49">
                      <a:alpha val="50000"/>
                    </a:srgbClr>
                  </a:innerShdw>
                </a:effectLst>
                <a:latin typeface="Copperplate" panose="02000504000000020004" pitchFamily="2" charset="77"/>
              </a:rPr>
              <a:t>CONCERT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E5A24B-4737-F0CA-C73B-11AAFEEB3235}"/>
              </a:ext>
            </a:extLst>
          </p:cNvPr>
          <p:cNvSpPr/>
          <p:nvPr/>
        </p:nvSpPr>
        <p:spPr>
          <a:xfrm>
            <a:off x="4450319" y="4520440"/>
            <a:ext cx="2738121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1600" b="1" cap="none" spc="50" dirty="0">
                <a:ln w="0"/>
                <a:gradFill flip="none" rotWithShape="1">
                  <a:gsLst>
                    <a:gs pos="12000">
                      <a:srgbClr val="E2AA49">
                        <a:lumMod val="15000"/>
                        <a:lumOff val="85000"/>
                      </a:srgbClr>
                    </a:gs>
                    <a:gs pos="61000">
                      <a:srgbClr val="E2AA49">
                        <a:lumMod val="72562"/>
                        <a:lumOff val="27438"/>
                      </a:srgbClr>
                    </a:gs>
                    <a:gs pos="76000">
                      <a:srgbClr val="E2AA49">
                        <a:lumMod val="99386"/>
                        <a:lumOff val="614"/>
                      </a:srgbClr>
                    </a:gs>
                    <a:gs pos="40000">
                      <a:srgbClr val="E2AA49">
                        <a:lumMod val="54000"/>
                        <a:lumOff val="46000"/>
                      </a:srgbClr>
                    </a:gs>
                  </a:gsLst>
                  <a:lin ang="5400000" scaled="1"/>
                  <a:tileRect/>
                </a:gradFill>
                <a:effectLst>
                  <a:innerShdw blurRad="63500" dist="50800" dir="13500000">
                    <a:srgbClr val="E2AA49">
                      <a:alpha val="50000"/>
                    </a:srgbClr>
                  </a:innerShdw>
                </a:effectLst>
                <a:latin typeface=""/>
              </a:rPr>
              <a:t>MAÎTRISE SAINT-ÉVODE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A866FA-E4B3-4911-7F05-C150D7E5CBF2}"/>
              </a:ext>
            </a:extLst>
          </p:cNvPr>
          <p:cNvSpPr/>
          <p:nvPr/>
        </p:nvSpPr>
        <p:spPr>
          <a:xfrm>
            <a:off x="2465975" y="4852074"/>
            <a:ext cx="6706807" cy="2616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1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E2AA49">
                      <a:alpha val="50000"/>
                    </a:srgbClr>
                  </a:innerShdw>
                </a:effectLst>
                <a:latin typeface="Apple Braille" pitchFamily="2" charset="0"/>
                <a:cs typeface="Al Tarikh" pitchFamily="2" charset="-78"/>
              </a:rPr>
              <a:t>AUMALE - SAMEDI </a:t>
            </a:r>
            <a:r>
              <a:rPr lang="fr-FR" sz="11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E2AA49">
                      <a:alpha val="50000"/>
                    </a:srgbClr>
                  </a:innerShdw>
                </a:effectLst>
                <a:latin typeface="Apple Braille" pitchFamily="2" charset="0"/>
                <a:cs typeface="Al Tarikh" pitchFamily="2" charset="-78"/>
              </a:rPr>
              <a:t>10 OCTOBRE</a:t>
            </a:r>
            <a:r>
              <a:rPr lang="fr-FR" sz="11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E2AA49">
                      <a:alpha val="50000"/>
                    </a:srgbClr>
                  </a:innerShdw>
                </a:effectLst>
                <a:latin typeface="Apple Braille" pitchFamily="2" charset="0"/>
                <a:cs typeface="Al Tarikh" pitchFamily="2" charset="-78"/>
              </a:rPr>
              <a:t> 2026 - </a:t>
            </a:r>
            <a:r>
              <a:rPr lang="fr-FR" sz="11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E2AA49">
                      <a:alpha val="50000"/>
                    </a:srgbClr>
                  </a:innerShdw>
                </a:effectLst>
                <a:latin typeface="Apple Braille" pitchFamily="2" charset="0"/>
                <a:cs typeface="Al Tarikh" pitchFamily="2" charset="-78"/>
              </a:rPr>
              <a:t>18h30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CF99400B-A0E6-D3EE-6D3A-B9DE4151CA88}"/>
              </a:ext>
            </a:extLst>
          </p:cNvPr>
          <p:cNvSpPr/>
          <p:nvPr/>
        </p:nvSpPr>
        <p:spPr>
          <a:xfrm>
            <a:off x="2271069" y="4154646"/>
            <a:ext cx="942368" cy="97545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7281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DCC1168-5F17-098E-70B6-32E0418C6F36}"/>
              </a:ext>
            </a:extLst>
          </p:cNvPr>
          <p:cNvSpPr/>
          <p:nvPr/>
        </p:nvSpPr>
        <p:spPr>
          <a:xfrm>
            <a:off x="1825978" y="1071739"/>
            <a:ext cx="7772400" cy="4378181"/>
          </a:xfrm>
          <a:prstGeom prst="rect">
            <a:avLst/>
          </a:prstGeom>
          <a:gradFill flip="none" rotWithShape="1">
            <a:gsLst>
              <a:gs pos="31000">
                <a:srgbClr val="44658B"/>
              </a:gs>
              <a:gs pos="27000">
                <a:srgbClr val="6891B1"/>
              </a:gs>
              <a:gs pos="29000">
                <a:srgbClr val="E2AA49"/>
              </a:gs>
              <a:gs pos="2000">
                <a:schemeClr val="accent1">
                  <a:lumMod val="50000"/>
                </a:schemeClr>
              </a:gs>
              <a:gs pos="51000">
                <a:schemeClr val="accent1">
                  <a:lumMod val="5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A062A3-5126-752F-3526-5F06FC107B5C}"/>
              </a:ext>
            </a:extLst>
          </p:cNvPr>
          <p:cNvSpPr/>
          <p:nvPr/>
        </p:nvSpPr>
        <p:spPr>
          <a:xfrm>
            <a:off x="3563155" y="1551384"/>
            <a:ext cx="441338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6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E2AA49">
                      <a:alpha val="50000"/>
                    </a:srgbClr>
                  </a:innerShdw>
                </a:effectLst>
                <a:latin typeface="Copperplate" panose="02000504000000020004" pitchFamily="2" charset="77"/>
              </a:rPr>
              <a:t>CONCERT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DF5ADA-5CA6-0599-8410-606B8BE8FD70}"/>
              </a:ext>
            </a:extLst>
          </p:cNvPr>
          <p:cNvSpPr/>
          <p:nvPr/>
        </p:nvSpPr>
        <p:spPr>
          <a:xfrm>
            <a:off x="3539240" y="2475919"/>
            <a:ext cx="456028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cap="none" spc="50" dirty="0">
                <a:ln w="0"/>
                <a:gradFill flip="none" rotWithShape="1">
                  <a:gsLst>
                    <a:gs pos="12000">
                      <a:srgbClr val="E2AA49">
                        <a:lumMod val="15000"/>
                        <a:lumOff val="85000"/>
                      </a:srgbClr>
                    </a:gs>
                    <a:gs pos="61000">
                      <a:srgbClr val="E2AA49">
                        <a:lumMod val="72562"/>
                        <a:lumOff val="27438"/>
                      </a:srgbClr>
                    </a:gs>
                    <a:gs pos="76000">
                      <a:srgbClr val="E2AA49">
                        <a:lumMod val="99386"/>
                        <a:lumOff val="614"/>
                      </a:srgbClr>
                    </a:gs>
                    <a:gs pos="40000">
                      <a:srgbClr val="E2AA49">
                        <a:lumMod val="54000"/>
                        <a:lumOff val="46000"/>
                      </a:srgbClr>
                    </a:gs>
                  </a:gsLst>
                  <a:lin ang="5400000" scaled="1"/>
                  <a:tileRect/>
                </a:gradFill>
                <a:effectLst>
                  <a:innerShdw blurRad="63500" dist="50800" dir="13500000">
                    <a:srgbClr val="E2AA49">
                      <a:alpha val="50000"/>
                    </a:srgbClr>
                  </a:innerShdw>
                </a:effectLst>
                <a:latin typeface=""/>
              </a:rPr>
              <a:t>MAÎTRISE SAINT-ÉVODE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8D9881-D555-7073-BC00-452ED88D2A65}"/>
              </a:ext>
            </a:extLst>
          </p:cNvPr>
          <p:cNvSpPr/>
          <p:nvPr/>
        </p:nvSpPr>
        <p:spPr>
          <a:xfrm>
            <a:off x="4903523" y="3032327"/>
            <a:ext cx="183171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E2AA49">
                      <a:alpha val="50000"/>
                    </a:srgbClr>
                  </a:innerShdw>
                </a:effectLst>
                <a:latin typeface="Apple Braille" pitchFamily="2" charset="0"/>
                <a:cs typeface="Al Tarikh" pitchFamily="2" charset="-78"/>
              </a:rPr>
              <a:t>AUMALE</a:t>
            </a:r>
          </a:p>
        </p:txBody>
      </p:sp>
      <p:pic>
        <p:nvPicPr>
          <p:cNvPr id="10" name="Image 9" descr="Une image contenant Architecture médiévale, bâtiment, architecture, Symétrie&#10;&#10;Description générée automatiquement">
            <a:extLst>
              <a:ext uri="{FF2B5EF4-FFF2-40B4-BE49-F238E27FC236}">
                <a16:creationId xmlns:a16="http://schemas.microsoft.com/office/drawing/2014/main" id="{0D5B32CF-8A7C-C1C9-F72E-72B8B51FB0B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53885" y="4168690"/>
            <a:ext cx="1916585" cy="1296515"/>
          </a:xfrm>
          <a:prstGeom prst="rect">
            <a:avLst/>
          </a:prstGeom>
          <a:ln w="28575">
            <a:noFill/>
          </a:ln>
        </p:spPr>
      </p:pic>
      <p:pic>
        <p:nvPicPr>
          <p:cNvPr id="11" name="Image 10" descr="Une image contenant Police, Bleu électrique, logo, Graphique&#10;&#10;Description générée automatiquement">
            <a:extLst>
              <a:ext uri="{FF2B5EF4-FFF2-40B4-BE49-F238E27FC236}">
                <a16:creationId xmlns:a16="http://schemas.microsoft.com/office/drawing/2014/main" id="{A8EEE76F-CF41-B215-68E7-B8E7C7FC277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</a:blip>
          <a:stretch>
            <a:fillRect/>
          </a:stretch>
        </p:blipFill>
        <p:spPr>
          <a:xfrm>
            <a:off x="5443697" y="1130630"/>
            <a:ext cx="652304" cy="652304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D8A29696-4177-48B9-4B97-1118AF5055A2}"/>
              </a:ext>
            </a:extLst>
          </p:cNvPr>
          <p:cNvSpPr/>
          <p:nvPr/>
        </p:nvSpPr>
        <p:spPr>
          <a:xfrm>
            <a:off x="1940765" y="3849834"/>
            <a:ext cx="1705121" cy="1600086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2258CA2F-7F1A-E6DF-E76F-339140125D59}"/>
              </a:ext>
            </a:extLst>
          </p:cNvPr>
          <p:cNvSpPr/>
          <p:nvPr/>
        </p:nvSpPr>
        <p:spPr>
          <a:xfrm>
            <a:off x="7893257" y="3692124"/>
            <a:ext cx="1705121" cy="1757796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D4F32D-89DC-3BE9-FE6A-00B6E31058F4}"/>
              </a:ext>
            </a:extLst>
          </p:cNvPr>
          <p:cNvSpPr/>
          <p:nvPr/>
        </p:nvSpPr>
        <p:spPr>
          <a:xfrm>
            <a:off x="2593622" y="3583915"/>
            <a:ext cx="670680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2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E2AA49">
                      <a:alpha val="50000"/>
                    </a:srgbClr>
                  </a:innerShdw>
                </a:effectLst>
                <a:latin typeface="Apple Braille" pitchFamily="2" charset="0"/>
                <a:cs typeface="Al Tarikh" pitchFamily="2" charset="-78"/>
              </a:rPr>
              <a:t>SAMEDI </a:t>
            </a:r>
            <a:r>
              <a:rPr lang="fr-FR" sz="2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E2AA49">
                      <a:alpha val="50000"/>
                    </a:srgbClr>
                  </a:innerShdw>
                </a:effectLst>
                <a:latin typeface="Apple Braille" pitchFamily="2" charset="0"/>
                <a:cs typeface="Al Tarikh" pitchFamily="2" charset="-78"/>
              </a:rPr>
              <a:t>10 OCTOBRE</a:t>
            </a:r>
            <a:r>
              <a:rPr lang="fr-FR" sz="2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E2AA49">
                      <a:alpha val="50000"/>
                    </a:srgbClr>
                  </a:innerShdw>
                </a:effectLst>
                <a:latin typeface="Apple Braille" pitchFamily="2" charset="0"/>
                <a:cs typeface="Al Tarikh" pitchFamily="2" charset="-78"/>
              </a:rPr>
              <a:t> 2026 - </a:t>
            </a:r>
            <a:r>
              <a:rPr lang="fr-FR" sz="24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E2AA49">
                      <a:alpha val="50000"/>
                    </a:srgbClr>
                  </a:innerShdw>
                </a:effectLst>
                <a:latin typeface="Apple Braille" pitchFamily="2" charset="0"/>
                <a:cs typeface="Al Tarikh" pitchFamily="2" charset="-78"/>
              </a:rPr>
              <a:t>18h30</a:t>
            </a:r>
          </a:p>
        </p:txBody>
      </p:sp>
    </p:spTree>
    <p:extLst>
      <p:ext uri="{BB962C8B-B14F-4D97-AF65-F5344CB8AC3E}">
        <p14:creationId xmlns:p14="http://schemas.microsoft.com/office/powerpoint/2010/main" val="312064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56F2DD-213C-D6A1-4212-9BBEB72B4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Linkedin</a:t>
            </a:r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39B987-70DD-C872-8080-6F197499C9E1}"/>
              </a:ext>
            </a:extLst>
          </p:cNvPr>
          <p:cNvSpPr/>
          <p:nvPr/>
        </p:nvSpPr>
        <p:spPr>
          <a:xfrm>
            <a:off x="2600296" y="1709268"/>
            <a:ext cx="6991409" cy="3987800"/>
          </a:xfrm>
          <a:prstGeom prst="rect">
            <a:avLst/>
          </a:prstGeom>
          <a:gradFill flip="none" rotWithShape="1">
            <a:gsLst>
              <a:gs pos="31000">
                <a:srgbClr val="44658B"/>
              </a:gs>
              <a:gs pos="27000">
                <a:srgbClr val="6891B1"/>
              </a:gs>
              <a:gs pos="29000">
                <a:srgbClr val="E2AA49"/>
              </a:gs>
              <a:gs pos="2000">
                <a:schemeClr val="accent1">
                  <a:lumMod val="50000"/>
                </a:schemeClr>
              </a:gs>
              <a:gs pos="51000">
                <a:schemeClr val="accent1">
                  <a:lumMod val="5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69DF393-4531-1BC2-EC86-8C9D25D9B6A3}"/>
              </a:ext>
            </a:extLst>
          </p:cNvPr>
          <p:cNvSpPr/>
          <p:nvPr/>
        </p:nvSpPr>
        <p:spPr>
          <a:xfrm>
            <a:off x="4078459" y="2128916"/>
            <a:ext cx="403507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0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E2AA49">
                      <a:alpha val="50000"/>
                    </a:srgbClr>
                  </a:innerShdw>
                </a:effectLst>
                <a:latin typeface="Copperplate" panose="02000504000000020004" pitchFamily="2" charset="77"/>
              </a:rPr>
              <a:t>CONCERT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9129BA-D66D-B094-5C29-3979F377924A}"/>
              </a:ext>
            </a:extLst>
          </p:cNvPr>
          <p:cNvSpPr/>
          <p:nvPr/>
        </p:nvSpPr>
        <p:spPr>
          <a:xfrm>
            <a:off x="4078459" y="2891657"/>
            <a:ext cx="395396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400" b="1" cap="none" spc="50" dirty="0">
                <a:ln w="0"/>
                <a:gradFill flip="none" rotWithShape="1">
                  <a:gsLst>
                    <a:gs pos="12000">
                      <a:srgbClr val="E2AA49">
                        <a:lumMod val="15000"/>
                        <a:lumOff val="85000"/>
                      </a:srgbClr>
                    </a:gs>
                    <a:gs pos="61000">
                      <a:srgbClr val="E2AA49">
                        <a:lumMod val="72562"/>
                        <a:lumOff val="27438"/>
                      </a:srgbClr>
                    </a:gs>
                    <a:gs pos="76000">
                      <a:srgbClr val="E2AA49">
                        <a:lumMod val="99386"/>
                        <a:lumOff val="614"/>
                      </a:srgbClr>
                    </a:gs>
                    <a:gs pos="40000">
                      <a:srgbClr val="E2AA49">
                        <a:lumMod val="54000"/>
                        <a:lumOff val="46000"/>
                      </a:srgbClr>
                    </a:gs>
                  </a:gsLst>
                  <a:lin ang="5400000" scaled="1"/>
                  <a:tileRect/>
                </a:gradFill>
                <a:effectLst>
                  <a:innerShdw blurRad="63500" dist="50800" dir="13500000">
                    <a:srgbClr val="E2AA49">
                      <a:alpha val="50000"/>
                    </a:srgbClr>
                  </a:innerShdw>
                </a:effectLst>
                <a:latin typeface=""/>
              </a:rPr>
              <a:t>MAÎTRISE SAINT-ÉVODE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5D1105-39D7-4831-C8DF-28A73EFC7053}"/>
              </a:ext>
            </a:extLst>
          </p:cNvPr>
          <p:cNvSpPr/>
          <p:nvPr/>
        </p:nvSpPr>
        <p:spPr>
          <a:xfrm>
            <a:off x="5208572" y="3397144"/>
            <a:ext cx="162845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E2AA49">
                      <a:alpha val="50000"/>
                    </a:srgbClr>
                  </a:innerShdw>
                </a:effectLst>
                <a:latin typeface="Apple Braille" pitchFamily="2" charset="0"/>
                <a:cs typeface="Al Tarikh" pitchFamily="2" charset="-78"/>
              </a:rPr>
              <a:t>AUMALE</a:t>
            </a:r>
          </a:p>
        </p:txBody>
      </p:sp>
      <p:pic>
        <p:nvPicPr>
          <p:cNvPr id="11" name="Image 10" descr="Une image contenant Architecture médiévale, bâtiment, architecture, Symétrie&#10;&#10;Description générée automatiquement">
            <a:extLst>
              <a:ext uri="{FF2B5EF4-FFF2-40B4-BE49-F238E27FC236}">
                <a16:creationId xmlns:a16="http://schemas.microsoft.com/office/drawing/2014/main" id="{A5A50F59-6504-397F-9B9F-6293FCF7D87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67202" y="4381973"/>
            <a:ext cx="1916585" cy="1296515"/>
          </a:xfrm>
          <a:prstGeom prst="rect">
            <a:avLst/>
          </a:prstGeom>
          <a:ln w="28575">
            <a:noFill/>
          </a:ln>
        </p:spPr>
      </p:pic>
      <p:pic>
        <p:nvPicPr>
          <p:cNvPr id="12" name="Image 11" descr="Une image contenant Police, Bleu électrique, logo, Graphique&#10;&#10;Description générée automatiquement">
            <a:extLst>
              <a:ext uri="{FF2B5EF4-FFF2-40B4-BE49-F238E27FC236}">
                <a16:creationId xmlns:a16="http://schemas.microsoft.com/office/drawing/2014/main" id="{CE1369CD-C816-421D-343B-25649122E14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</a:blip>
          <a:stretch>
            <a:fillRect/>
          </a:stretch>
        </p:blipFill>
        <p:spPr>
          <a:xfrm>
            <a:off x="5816689" y="1762633"/>
            <a:ext cx="558621" cy="558621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B8C3DD1C-BD53-FDDD-101C-9F04A46489FC}"/>
              </a:ext>
            </a:extLst>
          </p:cNvPr>
          <p:cNvSpPr/>
          <p:nvPr/>
        </p:nvSpPr>
        <p:spPr>
          <a:xfrm>
            <a:off x="2600296" y="3555546"/>
            <a:ext cx="2087098" cy="2063311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A94B17C-C861-AE54-1F62-0AA08657B98B}"/>
              </a:ext>
            </a:extLst>
          </p:cNvPr>
          <p:cNvSpPr/>
          <p:nvPr/>
        </p:nvSpPr>
        <p:spPr>
          <a:xfrm>
            <a:off x="7358209" y="3476936"/>
            <a:ext cx="2233495" cy="2189858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2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F362369-F107-2CC5-C42B-A00CBE078500}"/>
              </a:ext>
            </a:extLst>
          </p:cNvPr>
          <p:cNvSpPr/>
          <p:nvPr/>
        </p:nvSpPr>
        <p:spPr>
          <a:xfrm>
            <a:off x="2742594" y="3879072"/>
            <a:ext cx="6706807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E2AA49">
                      <a:alpha val="50000"/>
                    </a:srgbClr>
                  </a:innerShdw>
                </a:effectLst>
                <a:latin typeface="Apple Braille" pitchFamily="2" charset="0"/>
                <a:cs typeface="Al Tarikh" pitchFamily="2" charset="-78"/>
              </a:rPr>
              <a:t>SAMEDI </a:t>
            </a:r>
            <a:r>
              <a:rPr lang="fr-FR" sz="16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E2AA49">
                      <a:alpha val="50000"/>
                    </a:srgbClr>
                  </a:innerShdw>
                </a:effectLst>
                <a:latin typeface="Apple Braille" pitchFamily="2" charset="0"/>
                <a:cs typeface="Al Tarikh" pitchFamily="2" charset="-78"/>
              </a:rPr>
              <a:t>10 OCTOBRE</a:t>
            </a:r>
            <a:r>
              <a:rPr lang="fr-FR" sz="1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E2AA49">
                      <a:alpha val="50000"/>
                    </a:srgbClr>
                  </a:innerShdw>
                </a:effectLst>
                <a:latin typeface="Apple Braille" pitchFamily="2" charset="0"/>
                <a:cs typeface="Al Tarikh" pitchFamily="2" charset="-78"/>
              </a:rPr>
              <a:t> 2026 - </a:t>
            </a:r>
            <a:r>
              <a:rPr lang="fr-FR" sz="16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E2AA49">
                      <a:alpha val="50000"/>
                    </a:srgbClr>
                  </a:innerShdw>
                </a:effectLst>
                <a:latin typeface="Apple Braille" pitchFamily="2" charset="0"/>
                <a:cs typeface="Al Tarikh" pitchFamily="2" charset="-78"/>
              </a:rPr>
              <a:t>18h30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DD92CCF-50C0-B6B6-F2F6-79EA8FCC1A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90800" y="1428750"/>
            <a:ext cx="70104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474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76343AE-473B-79C6-D2F1-2619BCD90702}"/>
              </a:ext>
            </a:extLst>
          </p:cNvPr>
          <p:cNvSpPr/>
          <p:nvPr/>
        </p:nvSpPr>
        <p:spPr>
          <a:xfrm>
            <a:off x="2221089" y="2336232"/>
            <a:ext cx="6959600" cy="2540000"/>
          </a:xfrm>
          <a:prstGeom prst="rect">
            <a:avLst/>
          </a:prstGeom>
          <a:gradFill flip="none" rotWithShape="1">
            <a:gsLst>
              <a:gs pos="31000">
                <a:srgbClr val="44658B"/>
              </a:gs>
              <a:gs pos="27000">
                <a:srgbClr val="6891B1"/>
              </a:gs>
              <a:gs pos="29000">
                <a:srgbClr val="E2AA49"/>
              </a:gs>
              <a:gs pos="2000">
                <a:schemeClr val="accent1">
                  <a:lumMod val="50000"/>
                </a:schemeClr>
              </a:gs>
              <a:gs pos="51000">
                <a:schemeClr val="accent1">
                  <a:lumMod val="5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9D0A150-A698-FA7F-5AAF-654D411DA93E}"/>
              </a:ext>
            </a:extLst>
          </p:cNvPr>
          <p:cNvSpPr/>
          <p:nvPr/>
        </p:nvSpPr>
        <p:spPr>
          <a:xfrm>
            <a:off x="8098910" y="2336232"/>
            <a:ext cx="1077075" cy="2540000"/>
          </a:xfrm>
          <a:prstGeom prst="rect">
            <a:avLst/>
          </a:prstGeom>
          <a:blipFill dpi="0" rotWithShape="1">
            <a:blip r:embed="rId2">
              <a:alphaModFix amt="85000"/>
            </a:blip>
            <a:srcRect/>
            <a:stretch>
              <a:fillRect l="-175476" r="-1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2C95899-D8BE-1ECE-8DED-BCC7FB1E9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FB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1B2CB-91B9-0254-55D9-90976FAAC421}"/>
              </a:ext>
            </a:extLst>
          </p:cNvPr>
          <p:cNvSpPr/>
          <p:nvPr/>
        </p:nvSpPr>
        <p:spPr>
          <a:xfrm>
            <a:off x="3612074" y="2800615"/>
            <a:ext cx="441338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66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E2AA49">
                      <a:alpha val="50000"/>
                    </a:srgbClr>
                  </a:innerShdw>
                </a:effectLst>
                <a:latin typeface="Copperplate" panose="02000504000000020004" pitchFamily="2" charset="77"/>
              </a:rPr>
              <a:t>CONCERT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4024A5-F7A6-14AF-D006-D96619306ABB}"/>
              </a:ext>
            </a:extLst>
          </p:cNvPr>
          <p:cNvSpPr/>
          <p:nvPr/>
        </p:nvSpPr>
        <p:spPr>
          <a:xfrm>
            <a:off x="3538624" y="3650531"/>
            <a:ext cx="456028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cap="none" spc="50" dirty="0">
                <a:ln w="0"/>
                <a:gradFill flip="none" rotWithShape="1">
                  <a:gsLst>
                    <a:gs pos="12000">
                      <a:srgbClr val="E2AA49">
                        <a:lumMod val="15000"/>
                        <a:lumOff val="85000"/>
                      </a:srgbClr>
                    </a:gs>
                    <a:gs pos="61000">
                      <a:srgbClr val="E2AA49">
                        <a:lumMod val="72562"/>
                        <a:lumOff val="27438"/>
                      </a:srgbClr>
                    </a:gs>
                    <a:gs pos="76000">
                      <a:srgbClr val="E2AA49">
                        <a:lumMod val="99386"/>
                        <a:lumOff val="614"/>
                      </a:srgbClr>
                    </a:gs>
                    <a:gs pos="40000">
                      <a:srgbClr val="E2AA49">
                        <a:lumMod val="54000"/>
                        <a:lumOff val="46000"/>
                      </a:srgbClr>
                    </a:gs>
                  </a:gsLst>
                  <a:lin ang="5400000" scaled="1"/>
                  <a:tileRect/>
                </a:gradFill>
                <a:effectLst>
                  <a:innerShdw blurRad="63500" dist="50800" dir="13500000">
                    <a:srgbClr val="E2AA49">
                      <a:alpha val="50000"/>
                    </a:srgbClr>
                  </a:innerShdw>
                </a:effectLst>
                <a:latin typeface=""/>
              </a:rPr>
              <a:t>MAÎTRISE SAINT-ÉVODE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E0855D9-4017-7CD8-EDD3-55238D068B2F}"/>
              </a:ext>
            </a:extLst>
          </p:cNvPr>
          <p:cNvSpPr/>
          <p:nvPr/>
        </p:nvSpPr>
        <p:spPr>
          <a:xfrm>
            <a:off x="5206810" y="4234913"/>
            <a:ext cx="122514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0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E2AA49">
                      <a:alpha val="50000"/>
                    </a:srgbClr>
                  </a:innerShdw>
                </a:effectLst>
                <a:latin typeface="Apple Braille" pitchFamily="2" charset="0"/>
                <a:cs typeface="Al Tarikh" pitchFamily="2" charset="-78"/>
              </a:rPr>
              <a:t>AUMALE</a:t>
            </a:r>
          </a:p>
        </p:txBody>
      </p:sp>
      <p:pic>
        <p:nvPicPr>
          <p:cNvPr id="18" name="Image 17" descr="Une image contenant Architecture médiévale, bâtiment, architecture, Symétrie&#10;&#10;Description générée automatiquement">
            <a:extLst>
              <a:ext uri="{FF2B5EF4-FFF2-40B4-BE49-F238E27FC236}">
                <a16:creationId xmlns:a16="http://schemas.microsoft.com/office/drawing/2014/main" id="{DE0A42CC-9C90-6D10-141E-578AF04EB62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42596" y="5488050"/>
            <a:ext cx="1916585" cy="1296515"/>
          </a:xfrm>
          <a:prstGeom prst="rect">
            <a:avLst/>
          </a:prstGeom>
          <a:ln w="28575">
            <a:noFill/>
          </a:ln>
        </p:spPr>
      </p:pic>
      <p:pic>
        <p:nvPicPr>
          <p:cNvPr id="19" name="Image 18" descr="Une image contenant Police, Bleu électrique, logo, Graphique&#10;&#10;Description générée automatiquement">
            <a:extLst>
              <a:ext uri="{FF2B5EF4-FFF2-40B4-BE49-F238E27FC236}">
                <a16:creationId xmlns:a16="http://schemas.microsoft.com/office/drawing/2014/main" id="{D66CD67D-97F7-B877-3DCE-9566FCBDE65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</a:blip>
          <a:stretch>
            <a:fillRect/>
          </a:stretch>
        </p:blipFill>
        <p:spPr>
          <a:xfrm>
            <a:off x="5492616" y="2384682"/>
            <a:ext cx="603384" cy="603384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EFB728A-2750-7C43-776F-BEFFCF863E77}"/>
              </a:ext>
            </a:extLst>
          </p:cNvPr>
          <p:cNvSpPr/>
          <p:nvPr/>
        </p:nvSpPr>
        <p:spPr>
          <a:xfrm>
            <a:off x="2537528" y="4599233"/>
            <a:ext cx="6706807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1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E2AA49">
                      <a:alpha val="50000"/>
                    </a:srgbClr>
                  </a:innerShdw>
                </a:effectLst>
                <a:latin typeface="Apple Braille" pitchFamily="2" charset="0"/>
                <a:cs typeface="Al Tarikh" pitchFamily="2" charset="-78"/>
              </a:rPr>
              <a:t>SAMEDI </a:t>
            </a:r>
            <a:r>
              <a:rPr lang="fr-FR" sz="12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E2AA49">
                      <a:alpha val="50000"/>
                    </a:srgbClr>
                  </a:innerShdw>
                </a:effectLst>
                <a:latin typeface="Apple Braille" pitchFamily="2" charset="0"/>
                <a:cs typeface="Al Tarikh" pitchFamily="2" charset="-78"/>
              </a:rPr>
              <a:t>10 OCTOBRE</a:t>
            </a:r>
            <a:r>
              <a:rPr lang="fr-FR" sz="12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E2AA49">
                      <a:alpha val="50000"/>
                    </a:srgbClr>
                  </a:innerShdw>
                </a:effectLst>
                <a:latin typeface="Apple Braille" pitchFamily="2" charset="0"/>
                <a:cs typeface="Al Tarikh" pitchFamily="2" charset="-78"/>
              </a:rPr>
              <a:t> 2026 - </a:t>
            </a:r>
            <a:r>
              <a:rPr lang="fr-FR" sz="12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E2AA49">
                      <a:alpha val="50000"/>
                    </a:srgbClr>
                  </a:innerShdw>
                </a:effectLst>
                <a:latin typeface="Apple Braille" pitchFamily="2" charset="0"/>
                <a:cs typeface="Al Tarikh" pitchFamily="2" charset="-78"/>
              </a:rPr>
              <a:t>18h30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8353442-7555-A860-4680-F3B9C07F98E1}"/>
              </a:ext>
            </a:extLst>
          </p:cNvPr>
          <p:cNvSpPr/>
          <p:nvPr/>
        </p:nvSpPr>
        <p:spPr>
          <a:xfrm>
            <a:off x="2221089" y="2336232"/>
            <a:ext cx="1317535" cy="2540000"/>
          </a:xfrm>
          <a:prstGeom prst="rect">
            <a:avLst/>
          </a:prstGeom>
          <a:blipFill>
            <a:blip r:embed="rId6">
              <a:alphaModFix amt="85000"/>
            </a:blip>
            <a:stretch>
              <a:fillRect l="-139916" r="-35561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1359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14BE37-B021-3C5C-DA2A-CDA92182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Billets</a:t>
            </a:r>
            <a:br>
              <a:rPr lang="fr-FR" dirty="0"/>
            </a:br>
            <a:endParaRPr lang="fr-FR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E2D4F3D1-B0E5-AC29-F3B2-28243BAD56FB}"/>
              </a:ext>
            </a:extLst>
          </p:cNvPr>
          <p:cNvGrpSpPr/>
          <p:nvPr/>
        </p:nvGrpSpPr>
        <p:grpSpPr>
          <a:xfrm>
            <a:off x="2864702" y="1951719"/>
            <a:ext cx="6481665" cy="2853503"/>
            <a:chOff x="2864702" y="1951719"/>
            <a:chExt cx="6481665" cy="2853503"/>
          </a:xfrm>
        </p:grpSpPr>
        <p:pic>
          <p:nvPicPr>
            <p:cNvPr id="15" name="Image 14" descr="Une image contenant personne, Théâtre, habits, groupe&#10;&#10;Le contenu généré par l’IA peut être incorrect.">
              <a:extLst>
                <a:ext uri="{FF2B5EF4-FFF2-40B4-BE49-F238E27FC236}">
                  <a16:creationId xmlns:a16="http://schemas.microsoft.com/office/drawing/2014/main" id="{12E0C1EE-AB9F-0638-2DA5-4EB6ACEF37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020056" y="1951719"/>
              <a:ext cx="4282928" cy="2853503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3EA4D6E-AE68-840E-1813-69D37AF615AF}"/>
                </a:ext>
              </a:extLst>
            </p:cNvPr>
            <p:cNvSpPr/>
            <p:nvPr/>
          </p:nvSpPr>
          <p:spPr>
            <a:xfrm>
              <a:off x="4313459" y="2540833"/>
              <a:ext cx="843757" cy="1776334"/>
            </a:xfrm>
            <a:prstGeom prst="rect">
              <a:avLst/>
            </a:prstGeom>
            <a:blipFill dpi="0" rotWithShape="1">
              <a:blip r:embed="rId5">
                <a:alphaModFix amt="50000"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139916" r="-35561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8" name="Image 7" descr="Une image contenant Police, Bleu électrique, logo, Graphique&#10;&#10;Description générée automatiquement">
              <a:extLst>
                <a:ext uri="{FF2B5EF4-FFF2-40B4-BE49-F238E27FC236}">
                  <a16:creationId xmlns:a16="http://schemas.microsoft.com/office/drawing/2014/main" id="{CB0F50B0-0277-1B64-5F14-435FDD998B8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50000"/>
            </a:blip>
            <a:stretch>
              <a:fillRect/>
            </a:stretch>
          </p:blipFill>
          <p:spPr>
            <a:xfrm>
              <a:off x="3380148" y="2698859"/>
              <a:ext cx="417866" cy="417866"/>
            </a:xfrm>
            <a:prstGeom prst="rect">
              <a:avLst/>
            </a:prstGeom>
          </p:spPr>
        </p:pic>
        <p:pic>
          <p:nvPicPr>
            <p:cNvPr id="9" name="Image 8" descr="Une image contenant Architecture médiévale, bâtiment, architecture, Symétrie&#10;&#10;Description générée automatiquement">
              <a:extLst>
                <a:ext uri="{FF2B5EF4-FFF2-40B4-BE49-F238E27FC236}">
                  <a16:creationId xmlns:a16="http://schemas.microsoft.com/office/drawing/2014/main" id="{14BE7DEA-7779-D647-CA5F-D7F193BA63D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267576" y="3952980"/>
              <a:ext cx="501286" cy="339106"/>
            </a:xfrm>
            <a:prstGeom prst="rect">
              <a:avLst/>
            </a:prstGeom>
            <a:ln w="28575">
              <a:noFill/>
            </a:ln>
          </p:spPr>
        </p:pic>
        <p:pic>
          <p:nvPicPr>
            <p:cNvPr id="10" name="Image 9" descr="Une image contenant Police, Bleu électrique, logo, Graphique&#10;&#10;Description générée automatiquement">
              <a:extLst>
                <a:ext uri="{FF2B5EF4-FFF2-40B4-BE49-F238E27FC236}">
                  <a16:creationId xmlns:a16="http://schemas.microsoft.com/office/drawing/2014/main" id="{C42F8FA5-25B4-4643-0238-284682C4CD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50000"/>
            </a:blip>
            <a:stretch>
              <a:fillRect/>
            </a:stretch>
          </p:blipFill>
          <p:spPr>
            <a:xfrm>
              <a:off x="5209729" y="2625718"/>
              <a:ext cx="417866" cy="417866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6E69C88-57BF-3B5D-F79B-233BDDDE6EE5}"/>
                </a:ext>
              </a:extLst>
            </p:cNvPr>
            <p:cNvSpPr/>
            <p:nvPr/>
          </p:nvSpPr>
          <p:spPr>
            <a:xfrm>
              <a:off x="5726241" y="2581919"/>
              <a:ext cx="3620124" cy="46166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fr-FR" sz="2400" b="1" cap="none" spc="50" dirty="0">
                  <a:ln w="0"/>
                  <a:effectLst>
                    <a:glow rad="101600">
                      <a:schemeClr val="bg1">
                        <a:lumMod val="85000"/>
                        <a:alpha val="40000"/>
                      </a:schemeClr>
                    </a:glow>
                    <a:innerShdw blurRad="63500" dist="50800" dir="13500000">
                      <a:srgbClr val="E2AA49">
                        <a:alpha val="50000"/>
                      </a:srgbClr>
                    </a:innerShdw>
                  </a:effectLst>
                  <a:latin typeface="Copperplate" panose="02000504000000020004" pitchFamily="2" charset="77"/>
                </a:rPr>
                <a:t>CONCERT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0866EA7-669A-08B8-C48A-C83666D65677}"/>
                </a:ext>
              </a:extLst>
            </p:cNvPr>
            <p:cNvSpPr/>
            <p:nvPr/>
          </p:nvSpPr>
          <p:spPr>
            <a:xfrm>
              <a:off x="5726240" y="3043584"/>
              <a:ext cx="3620125" cy="30777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fr-FR" sz="1400" b="1" cap="none" spc="50" dirty="0">
                  <a:ln w="0"/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63500" dist="50800" dir="13500000">
                      <a:srgbClr val="E2AA49">
                        <a:alpha val="50000"/>
                      </a:srgbClr>
                    </a:innerShdw>
                  </a:effectLst>
                  <a:latin typeface=""/>
                </a:rPr>
                <a:t>MAÎTRISE SAINT-ÉVODE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C0C6DF3-92E0-7864-A5A1-35D6FADA35C0}"/>
                </a:ext>
              </a:extLst>
            </p:cNvPr>
            <p:cNvSpPr/>
            <p:nvPr/>
          </p:nvSpPr>
          <p:spPr>
            <a:xfrm>
              <a:off x="5726241" y="3429000"/>
              <a:ext cx="3620125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fr-FR" sz="1050" b="1" cap="none" spc="50" dirty="0">
                  <a:ln w="0"/>
                  <a:effectLst>
                    <a:innerShdw blurRad="63500" dist="50800" dir="13500000">
                      <a:srgbClr val="E2AA49">
                        <a:alpha val="50000"/>
                      </a:srgbClr>
                    </a:innerShdw>
                  </a:effectLst>
                  <a:latin typeface="Apple Braille" pitchFamily="2" charset="0"/>
                  <a:cs typeface="Al Tarikh" pitchFamily="2" charset="-78"/>
                </a:rPr>
                <a:t>AUMALE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C3D9962-EABC-6D05-79A4-4E1AC714F605}"/>
                </a:ext>
              </a:extLst>
            </p:cNvPr>
            <p:cNvSpPr/>
            <p:nvPr/>
          </p:nvSpPr>
          <p:spPr>
            <a:xfrm>
              <a:off x="5726242" y="3680767"/>
              <a:ext cx="3620125" cy="2308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fr-FR" sz="900" b="1" spc="50" dirty="0">
                  <a:ln w="0"/>
                  <a:effectLst>
                    <a:innerShdw blurRad="63500" dist="50800" dir="13500000">
                      <a:srgbClr val="E2AA49">
                        <a:alpha val="50000"/>
                      </a:srgbClr>
                    </a:innerShdw>
                  </a:effectLst>
                  <a:latin typeface="Apple Braille" pitchFamily="2" charset="0"/>
                  <a:cs typeface="Al Tarikh" pitchFamily="2" charset="-78"/>
                </a:rPr>
                <a:t>SAMEDI </a:t>
              </a:r>
              <a:r>
                <a:rPr lang="fr-FR" sz="900" b="1" cap="none" spc="50" dirty="0">
                  <a:ln w="0"/>
                  <a:effectLst>
                    <a:innerShdw blurRad="63500" dist="50800" dir="13500000">
                      <a:srgbClr val="E2AA49">
                        <a:alpha val="50000"/>
                      </a:srgbClr>
                    </a:innerShdw>
                  </a:effectLst>
                  <a:latin typeface="Apple Braille" pitchFamily="2" charset="0"/>
                  <a:cs typeface="Al Tarikh" pitchFamily="2" charset="-78"/>
                </a:rPr>
                <a:t>10 OCTOBRE</a:t>
              </a:r>
              <a:r>
                <a:rPr lang="fr-FR" sz="900" b="1" spc="50" dirty="0">
                  <a:ln w="0"/>
                  <a:effectLst>
                    <a:innerShdw blurRad="63500" dist="50800" dir="13500000">
                      <a:srgbClr val="E2AA49">
                        <a:alpha val="50000"/>
                      </a:srgbClr>
                    </a:innerShdw>
                  </a:effectLst>
                  <a:latin typeface="Apple Braille" pitchFamily="2" charset="0"/>
                  <a:cs typeface="Al Tarikh" pitchFamily="2" charset="-78"/>
                </a:rPr>
                <a:t> 2026 - </a:t>
              </a:r>
              <a:r>
                <a:rPr lang="fr-FR" sz="900" b="1" cap="none" spc="50" dirty="0">
                  <a:ln w="0"/>
                  <a:effectLst>
                    <a:innerShdw blurRad="63500" dist="50800" dir="13500000">
                      <a:srgbClr val="E2AA49">
                        <a:alpha val="50000"/>
                      </a:srgbClr>
                    </a:innerShdw>
                  </a:effectLst>
                  <a:latin typeface="Apple Braille" pitchFamily="2" charset="0"/>
                  <a:cs typeface="Al Tarikh" pitchFamily="2" charset="-78"/>
                </a:rPr>
                <a:t>18h30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7924333-A243-325B-2278-44A0631A81EC}"/>
                </a:ext>
              </a:extLst>
            </p:cNvPr>
            <p:cNvSpPr/>
            <p:nvPr/>
          </p:nvSpPr>
          <p:spPr>
            <a:xfrm>
              <a:off x="2876860" y="3565351"/>
              <a:ext cx="1424442" cy="2308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fr-FR" sz="900" b="1" cap="none" spc="50" dirty="0">
                  <a:ln w="0"/>
                  <a:effectLst>
                    <a:innerShdw blurRad="63500" dist="50800" dir="13500000">
                      <a:srgbClr val="E2AA49">
                        <a:alpha val="50000"/>
                      </a:srgbClr>
                    </a:innerShdw>
                  </a:effectLst>
                  <a:latin typeface="Apple Braille" pitchFamily="2" charset="0"/>
                  <a:cs typeface="Al Tarikh" pitchFamily="2" charset="-78"/>
                </a:rPr>
                <a:t>10 OCT. 2026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D8A8750-0DD4-6854-5715-7D1E7D6596BF}"/>
                </a:ext>
              </a:extLst>
            </p:cNvPr>
            <p:cNvSpPr/>
            <p:nvPr/>
          </p:nvSpPr>
          <p:spPr>
            <a:xfrm>
              <a:off x="2864702" y="3089751"/>
              <a:ext cx="1436599" cy="2616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fr-FR" sz="1100" b="1" cap="none" spc="50" dirty="0">
                  <a:ln w="0"/>
                  <a:effectLst>
                    <a:glow rad="101600">
                      <a:schemeClr val="bg1">
                        <a:lumMod val="85000"/>
                        <a:alpha val="40000"/>
                      </a:schemeClr>
                    </a:glow>
                    <a:innerShdw blurRad="63500" dist="50800" dir="13500000">
                      <a:srgbClr val="E2AA49">
                        <a:alpha val="50000"/>
                      </a:srgbClr>
                    </a:innerShdw>
                  </a:effectLst>
                  <a:latin typeface="Copperplate" panose="02000504000000020004" pitchFamily="2" charset="77"/>
                </a:rPr>
                <a:t>CONCERT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384ABCB-F0B6-2830-A5F1-EEAB1808E463}"/>
                </a:ext>
              </a:extLst>
            </p:cNvPr>
            <p:cNvSpPr/>
            <p:nvPr/>
          </p:nvSpPr>
          <p:spPr>
            <a:xfrm>
              <a:off x="2901172" y="3422173"/>
              <a:ext cx="1412286" cy="18466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fr-FR" sz="600" b="1" cap="none" spc="50" dirty="0">
                  <a:ln w="0"/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63500" dist="50800" dir="13500000">
                      <a:srgbClr val="E2AA49">
                        <a:alpha val="50000"/>
                      </a:srgbClr>
                    </a:innerShdw>
                  </a:effectLst>
                  <a:latin typeface=""/>
                </a:rPr>
                <a:t>MAÎTRISE SAINT-ÉVODE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A57A76A-315D-C66D-B4BF-9455FD7011EF}"/>
                </a:ext>
              </a:extLst>
            </p:cNvPr>
            <p:cNvSpPr/>
            <p:nvPr/>
          </p:nvSpPr>
          <p:spPr>
            <a:xfrm rot="16200000">
              <a:off x="4391260" y="3312669"/>
              <a:ext cx="1412286" cy="18466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fr-FR" sz="600" b="1" cap="none" spc="50" dirty="0">
                  <a:ln w="0"/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63500" dist="50800" dir="13500000">
                      <a:srgbClr val="E2AA49">
                        <a:alpha val="50000"/>
                      </a:srgbClr>
                    </a:innerShdw>
                  </a:effectLst>
                  <a:latin typeface=""/>
                </a:rPr>
                <a:t>MAÎTRISE SAINT-ÉVODE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A705F75-7B6B-A627-794F-80D3EC0AEEFE}"/>
                </a:ext>
              </a:extLst>
            </p:cNvPr>
            <p:cNvSpPr/>
            <p:nvPr/>
          </p:nvSpPr>
          <p:spPr>
            <a:xfrm>
              <a:off x="4005129" y="2632556"/>
              <a:ext cx="1436599" cy="2616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fr-FR" sz="1100" b="1" cap="none" spc="50" dirty="0">
                  <a:ln w="0"/>
                  <a:effectLst>
                    <a:glow rad="101600">
                      <a:schemeClr val="bg1">
                        <a:lumMod val="85000"/>
                        <a:alpha val="40000"/>
                      </a:schemeClr>
                    </a:glow>
                    <a:innerShdw blurRad="63500" dist="50800" dir="13500000">
                      <a:srgbClr val="E2AA49">
                        <a:alpha val="50000"/>
                      </a:srgbClr>
                    </a:innerShdw>
                  </a:effectLst>
                  <a:latin typeface="Copperplate" panose="02000504000000020004" pitchFamily="2" charset="77"/>
                </a:rPr>
                <a:t>CONCERT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16482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76</Words>
  <Application>Microsoft Macintosh PowerPoint</Application>
  <PresentationFormat>Grand écran</PresentationFormat>
  <Paragraphs>32</Paragraphs>
  <Slides>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Apple Braille</vt:lpstr>
      <vt:lpstr>Aptos</vt:lpstr>
      <vt:lpstr>Aptos Display</vt:lpstr>
      <vt:lpstr>Arial</vt:lpstr>
      <vt:lpstr>Copperplate</vt:lpstr>
      <vt:lpstr>Thème Office</vt:lpstr>
      <vt:lpstr>Présentation PowerPoint</vt:lpstr>
      <vt:lpstr>Présentation PowerPoint</vt:lpstr>
      <vt:lpstr>Présentation PowerPoint</vt:lpstr>
      <vt:lpstr>Linkedin</vt:lpstr>
      <vt:lpstr>FB</vt:lpstr>
      <vt:lpstr>Billets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olivier LEULLIER</dc:creator>
  <cp:lastModifiedBy>olivier LEULLIER</cp:lastModifiedBy>
  <cp:revision>1</cp:revision>
  <cp:lastPrinted>2026-07-02T20:29:46Z</cp:lastPrinted>
  <dcterms:created xsi:type="dcterms:W3CDTF">2026-07-01T20:13:04Z</dcterms:created>
  <dcterms:modified xsi:type="dcterms:W3CDTF">2026-07-02T20:51:47Z</dcterms:modified>
</cp:coreProperties>
</file>